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5" r:id="rId5"/>
    <p:sldId id="266" r:id="rId6"/>
    <p:sldId id="261" r:id="rId7"/>
    <p:sldId id="262" r:id="rId8"/>
    <p:sldId id="263" r:id="rId9"/>
    <p:sldId id="264" r:id="rId10"/>
    <p:sldId id="269" r:id="rId11"/>
    <p:sldId id="268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CC351B-7B99-4671-B0BF-F62EC929CD0C}" type="datetimeFigureOut">
              <a:rPr lang="pt-BR" smtClean="0"/>
              <a:t>30/11/2021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6E6562-3C72-442D-A693-156B49512A8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TUTORIAL de </a:t>
            </a:r>
            <a:br>
              <a:rPr lang="pt-BR" dirty="0" smtClean="0"/>
            </a:br>
            <a:r>
              <a:rPr lang="pt-BR" dirty="0" smtClean="0"/>
              <a:t>Acesso para as Entrevistas</a:t>
            </a:r>
            <a:br>
              <a:rPr lang="pt-BR" dirty="0" smtClean="0"/>
            </a:br>
            <a:r>
              <a:rPr lang="pt-BR" dirty="0" smtClean="0"/>
              <a:t>pelo Microsoft </a:t>
            </a:r>
            <a:r>
              <a:rPr lang="pt-BR" dirty="0" err="1" smtClean="0"/>
              <a:t>Teams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39752" y="5661248"/>
            <a:ext cx="6400800" cy="769640"/>
          </a:xfrm>
        </p:spPr>
        <p:txBody>
          <a:bodyPr/>
          <a:lstStyle/>
          <a:p>
            <a:r>
              <a:rPr lang="pt-BR" dirty="0" smtClean="0"/>
              <a:t>Comissão de Seleção </a:t>
            </a:r>
            <a:r>
              <a:rPr lang="pt-BR" dirty="0" err="1" smtClean="0"/>
              <a:t>PPGEduC</a:t>
            </a:r>
            <a:r>
              <a:rPr lang="pt-BR" dirty="0" smtClean="0"/>
              <a:t> </a:t>
            </a:r>
            <a:r>
              <a:rPr lang="pt-BR" smtClean="0"/>
              <a:t>2022 – Edital n°080/2021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hull\Downloads\WhatsApp Unknown 2021-03-21 at 22.57.52\WhatsApp Image 2021-03-21 at 22.36.59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47825"/>
            <a:ext cx="3291532" cy="58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Nesta tela que surge, clique em “Participar da reunião”</a:t>
            </a:r>
          </a:p>
          <a:p>
            <a:pPr algn="ctr"/>
            <a:r>
              <a:rPr lang="pt-BR" dirty="0" smtClean="0"/>
              <a:t>Caso seja solicitado,  insira seu nome e depois continue para “Participar da reunião”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364088" y="4473116"/>
            <a:ext cx="3096344" cy="14041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0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hull\Downloads\WhatsApp Unknown 2021-03-21 at 22.57.52\WhatsApp Image 2021-03-21 at 22.37.00 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54" y="1126567"/>
            <a:ext cx="3307628" cy="568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Caso aparece uma mensagem solicitando acessar a câmera e o microfone, clique em “ok!” ou “permitir”</a:t>
            </a:r>
          </a:p>
          <a:p>
            <a:pPr algn="ctr"/>
            <a:r>
              <a:rPr lang="pt-BR" dirty="0" smtClean="0"/>
              <a:t>Nesta tela clique diretamente na opção “Ingressar como convidado”´.</a:t>
            </a:r>
          </a:p>
        </p:txBody>
      </p:sp>
      <p:sp>
        <p:nvSpPr>
          <p:cNvPr id="5" name="Elipse 4"/>
          <p:cNvSpPr/>
          <p:nvPr/>
        </p:nvSpPr>
        <p:spPr>
          <a:xfrm>
            <a:off x="5755996" y="5661248"/>
            <a:ext cx="3096344" cy="4772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82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Em alguns modelos de smartphones, pode surgir esta tela solicitando a escolha de um perfil de </a:t>
            </a:r>
            <a:r>
              <a:rPr lang="pt-BR" dirty="0" err="1" smtClean="0"/>
              <a:t>email</a:t>
            </a:r>
            <a:r>
              <a:rPr lang="pt-BR" dirty="0" smtClean="0"/>
              <a:t> previamente cadastrado.  Nesse caso, clique diretamente na opção “Ingressar em uma reunião”</a:t>
            </a:r>
            <a:endParaRPr lang="pt-BR" dirty="0"/>
          </a:p>
        </p:txBody>
      </p:sp>
      <p:pic>
        <p:nvPicPr>
          <p:cNvPr id="2050" name="Picture 2" descr="C:\Users\ghull\Downloads\WhatsApp Unknown 2021-03-21 at 22.57.52\WhatsApp Image 2021-03-21 at 22.37.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32" y="1268760"/>
            <a:ext cx="3042592" cy="54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5650354" y="5301208"/>
            <a:ext cx="3096344" cy="4772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94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2276872"/>
            <a:ext cx="4750700" cy="439248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Neste momento, verifique se o áudio e o vídeo estão ativados e aguarde a banca autorizar sua entrada.</a:t>
            </a:r>
            <a:endParaRPr lang="pt-BR" dirty="0"/>
          </a:p>
        </p:txBody>
      </p:sp>
      <p:pic>
        <p:nvPicPr>
          <p:cNvPr id="5122" name="Picture 2" descr="C:\Users\ghull\Downloads\WhatsApp Unknown 2021-03-21 at 22.57.52\WhatsApp Image 2021-03-21 at 22.37.0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2736"/>
            <a:ext cx="3164295" cy="56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ipse 4"/>
          <p:cNvSpPr/>
          <p:nvPr/>
        </p:nvSpPr>
        <p:spPr>
          <a:xfrm>
            <a:off x="5436096" y="5877272"/>
            <a:ext cx="1440160" cy="7920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0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hull\Downloads\WhatsApp Unknown 2021-03-21 at 22.57.52\WhatsApp Image 2021-03-21 at 22.37.0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987922"/>
            <a:ext cx="3200811" cy="568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1628800"/>
            <a:ext cx="4750700" cy="504056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Após o autorizo da banca, todos deverão estar se vendo e se ouvindo normalmente.</a:t>
            </a:r>
          </a:p>
          <a:p>
            <a:pPr algn="ctr"/>
            <a:r>
              <a:rPr lang="pt-BR" dirty="0" smtClean="0"/>
              <a:t>Lembre-se que, segundo o edital, caso tenha alguma falha de conexão </a:t>
            </a:r>
            <a:r>
              <a:rPr lang="pt-BR" dirty="0" err="1" smtClean="0"/>
              <a:t>voce</a:t>
            </a:r>
            <a:r>
              <a:rPr lang="pt-BR" dirty="0" smtClean="0"/>
              <a:t> tem duas tentativas de retorno, clique em “Reingressar” 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7261339" y="5481227"/>
            <a:ext cx="1440160" cy="7920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845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 passo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229200"/>
            <a:ext cx="8229600" cy="132901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dirty="0" smtClean="0"/>
              <a:t>É possível acessar o Microsoft </a:t>
            </a:r>
            <a:r>
              <a:rPr lang="pt-BR" dirty="0" err="1" smtClean="0"/>
              <a:t>Teams</a:t>
            </a:r>
            <a:r>
              <a:rPr lang="pt-BR" dirty="0" smtClean="0"/>
              <a:t> pelo Smartphone ou pelo computador. Mas antes é necessário acessar o convite para ingresso da entrevista, enviado ao seu </a:t>
            </a:r>
            <a:r>
              <a:rPr lang="pt-BR" dirty="0" err="1" smtClean="0"/>
              <a:t>email</a:t>
            </a:r>
            <a:r>
              <a:rPr lang="pt-BR" dirty="0" smtClean="0"/>
              <a:t>, “Clique aqui para entrar na reunião”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40723"/>
            <a:ext cx="5904656" cy="3519060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491880" y="2960948"/>
            <a:ext cx="2232248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computador</a:t>
            </a:r>
            <a:endParaRPr lang="pt-BR" dirty="0"/>
          </a:p>
        </p:txBody>
      </p:sp>
      <p:pic>
        <p:nvPicPr>
          <p:cNvPr id="3" name="Imagem 2" descr="TeamsTutorial_Page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4" y="1394480"/>
            <a:ext cx="8229600" cy="38671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5157191"/>
            <a:ext cx="8553256" cy="15121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P</a:t>
            </a:r>
            <a:r>
              <a:rPr lang="pt-BR" dirty="0" smtClean="0"/>
              <a:t>elo computador: após clicar no link de convite recebido em seu </a:t>
            </a:r>
            <a:r>
              <a:rPr lang="pt-BR" dirty="0" err="1" smtClean="0"/>
              <a:t>email</a:t>
            </a:r>
            <a:r>
              <a:rPr lang="pt-BR" dirty="0" smtClean="0"/>
              <a:t>, clique em “Continuar neste navegador”. 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5148064" y="3212976"/>
            <a:ext cx="309634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0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computador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5157191"/>
            <a:ext cx="8553256" cy="15121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Na área marcada em vermelho, coloque seu nome e clique em “Ingressar agora” 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5701838" cy="351436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3210451" y="3313974"/>
            <a:ext cx="3017733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7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computador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5157191"/>
            <a:ext cx="8553256" cy="15121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Neste momento, </a:t>
            </a:r>
            <a:r>
              <a:rPr lang="pt-BR" dirty="0"/>
              <a:t>v</a:t>
            </a:r>
            <a:r>
              <a:rPr lang="pt-BR" dirty="0" smtClean="0"/>
              <a:t>erifique se o áudio e o vídeo estão ativados e aguarde a banca autorizar sua entrada.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3210451" y="3313974"/>
            <a:ext cx="3017733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668" y="1650967"/>
            <a:ext cx="5688632" cy="3506225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3208460" y="3645024"/>
            <a:ext cx="1440160" cy="7920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ao </a:t>
            </a:r>
            <a:r>
              <a:rPr lang="pt-BR" dirty="0" err="1"/>
              <a:t>Teams</a:t>
            </a:r>
            <a:r>
              <a:rPr lang="pt-BR" dirty="0"/>
              <a:t> pelo computador</a:t>
            </a:r>
          </a:p>
        </p:txBody>
      </p:sp>
      <p:pic>
        <p:nvPicPr>
          <p:cNvPr id="3" name="Imagem 2" descr="TeamsTutorial_Page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6497205" cy="40329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4134" y="5517764"/>
            <a:ext cx="8229600" cy="1329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Após o autorizo da banca, todos deverão estar se vendo e se ouvindo normalmente.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10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ao </a:t>
            </a:r>
            <a:r>
              <a:rPr lang="pt-BR" dirty="0" err="1"/>
              <a:t>Teams</a:t>
            </a:r>
            <a:r>
              <a:rPr lang="pt-BR" dirty="0"/>
              <a:t> pelo computador</a:t>
            </a:r>
          </a:p>
        </p:txBody>
      </p:sp>
      <p:pic>
        <p:nvPicPr>
          <p:cNvPr id="3" name="Imagem 2" descr="TeamsTutorial_Page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07805"/>
            <a:ext cx="3608313" cy="36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1520" y="5229200"/>
            <a:ext cx="8496944" cy="151216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Caso deseje direcionar a palavra aos membros da banca examinadora, clique no ícone da mão aberta (no círculo VERMELHO). Observe um outro ícone (círculo amarelo) aparece ao lado do nome.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32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Acesso ao </a:t>
            </a:r>
            <a:r>
              <a:rPr lang="pt-BR" dirty="0" err="1"/>
              <a:t>Teams</a:t>
            </a:r>
            <a:r>
              <a:rPr lang="pt-BR" dirty="0"/>
              <a:t> pelo computador</a:t>
            </a:r>
          </a:p>
        </p:txBody>
      </p:sp>
      <p:pic>
        <p:nvPicPr>
          <p:cNvPr id="3" name="Imagem 2" descr="TeamsTutorial_Page1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143" y="1484784"/>
            <a:ext cx="4803526" cy="38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-108520" y="5240957"/>
            <a:ext cx="8856984" cy="161704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Assim que a entrevista acabar e </a:t>
            </a:r>
            <a:r>
              <a:rPr lang="pt-BR" dirty="0" err="1" smtClean="0"/>
              <a:t>voce</a:t>
            </a:r>
            <a:r>
              <a:rPr lang="pt-BR" dirty="0" smtClean="0"/>
              <a:t> receber o autorizo da banca examinadora, poderá finalizar a ligação, clicando em SAIR, no canto superior direito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68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Acesso ao </a:t>
            </a:r>
            <a:r>
              <a:rPr lang="pt-BR" dirty="0" err="1" smtClean="0"/>
              <a:t>Teams</a:t>
            </a:r>
            <a:r>
              <a:rPr lang="pt-BR" dirty="0" smtClean="0"/>
              <a:t> pelo smartphone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25356" y="1844824"/>
            <a:ext cx="4750700" cy="482453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P</a:t>
            </a:r>
            <a:r>
              <a:rPr lang="pt-BR" dirty="0" smtClean="0"/>
              <a:t>elo smartphone: após clicar no link de convite recebido em seu </a:t>
            </a:r>
            <a:r>
              <a:rPr lang="pt-BR" dirty="0" err="1" smtClean="0"/>
              <a:t>email</a:t>
            </a:r>
            <a:r>
              <a:rPr lang="pt-BR" dirty="0" smtClean="0"/>
              <a:t>, clique em “Obter o  </a:t>
            </a:r>
            <a:r>
              <a:rPr lang="pt-BR" dirty="0" err="1" smtClean="0"/>
              <a:t>Teams</a:t>
            </a:r>
            <a:r>
              <a:rPr lang="pt-BR" dirty="0" smtClean="0"/>
              <a:t>” para instalar o aplicativo pela loja (</a:t>
            </a:r>
            <a:r>
              <a:rPr lang="pt-BR" i="1" dirty="0" err="1" smtClean="0"/>
              <a:t>store</a:t>
            </a:r>
            <a:r>
              <a:rPr lang="pt-BR" dirty="0" smtClean="0"/>
              <a:t>). Caso já tenha instalado clique em “Ingressar na reunião”.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pelo smartphone é obrigatório a instalação do aplicativo! </a:t>
            </a:r>
            <a:endParaRPr lang="pt-BR" dirty="0"/>
          </a:p>
        </p:txBody>
      </p:sp>
      <p:pic>
        <p:nvPicPr>
          <p:cNvPr id="1026" name="Picture 2" descr="C:\Users\ghull\Downloads\WhatsApp Unknown 2021-03-21 at 22.57.52\WhatsApp Image 2021-03-21 at 22.37.00 (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13589"/>
            <a:ext cx="3112205" cy="552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216</TotalTime>
  <Words>452</Words>
  <Application>Microsoft Office PowerPoint</Application>
  <PresentationFormat>Apresentação na tela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Corbel</vt:lpstr>
      <vt:lpstr>Wingdings</vt:lpstr>
      <vt:lpstr>Wingdings 2</vt:lpstr>
      <vt:lpstr>Wingdings 3</vt:lpstr>
      <vt:lpstr>Módulo</vt:lpstr>
      <vt:lpstr>TUTORIAL de  Acesso para as Entrevistas pelo Microsoft Teams </vt:lpstr>
      <vt:lpstr>Primeiro passo</vt:lpstr>
      <vt:lpstr>Acesso ao Teams pelo computador</vt:lpstr>
      <vt:lpstr>Acesso ao Teams pelo computador</vt:lpstr>
      <vt:lpstr>Acesso ao Teams pelo computador</vt:lpstr>
      <vt:lpstr>Acesso ao Teams pelo computador</vt:lpstr>
      <vt:lpstr>Acesso ao Teams pelo computador</vt:lpstr>
      <vt:lpstr>Acesso ao Teams pelo computador</vt:lpstr>
      <vt:lpstr>Acesso ao Teams pelo smartphone</vt:lpstr>
      <vt:lpstr>Acesso ao Teams pelo smartphone</vt:lpstr>
      <vt:lpstr>Acesso ao Teams pelo smartphone</vt:lpstr>
      <vt:lpstr>Acesso ao Teams pelo smartphone</vt:lpstr>
      <vt:lpstr>Acesso ao Teams pelo smartphone</vt:lpstr>
      <vt:lpstr>Acesso ao Teams pelo smartphone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 Acesso para as Entrevistas pelo Microsoft Teams</dc:title>
  <dc:creator>ghull</dc:creator>
  <cp:lastModifiedBy>Mary Valda Souza Sales</cp:lastModifiedBy>
  <cp:revision>32</cp:revision>
  <dcterms:created xsi:type="dcterms:W3CDTF">2021-03-22T00:03:17Z</dcterms:created>
  <dcterms:modified xsi:type="dcterms:W3CDTF">2021-11-30T17:52:07Z</dcterms:modified>
</cp:coreProperties>
</file>